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3004800" cy="9753600"/>
  <p:notesSz cx="6858000" cy="9144000"/>
  <p:defaultTextStyle>
    <a:lvl1pPr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1pPr>
    <a:lvl2pPr indent="228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2pPr>
    <a:lvl3pPr indent="457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3pPr>
    <a:lvl4pPr indent="685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4pPr>
    <a:lvl5pPr indent="9144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5pPr>
    <a:lvl6pPr indent="11430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6pPr>
    <a:lvl7pPr indent="1371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7pPr>
    <a:lvl8pPr indent="1600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8pPr>
    <a:lvl9pPr indent="1828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D455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83" d="100"/>
          <a:sy n="83" d="100"/>
        </p:scale>
        <p:origin x="148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titleStyle>
    <p:bodyStyle>
      <a:lvl1pPr marL="5207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marL="10414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marL="15621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marL="20828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marL="26035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marL="31242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marL="36449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marL="41656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marL="46863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Scientific writing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a guide to effectively communicating how awesome you are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asted-image.png"/>
          <p:cNvPicPr/>
          <p:nvPr/>
        </p:nvPicPr>
        <p:blipFill>
          <a:blip r:embed="rId2">
            <a:extLst/>
          </a:blip>
          <a:srcRect l="2250" r="2250"/>
          <a:stretch>
            <a:fillRect/>
          </a:stretch>
        </p:blipFill>
        <p:spPr>
          <a:xfrm>
            <a:off x="1981200" y="1114346"/>
            <a:ext cx="3321806" cy="1873840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17170" defTabSz="554990">
              <a:defRPr sz="1800" cap="none">
                <a:solidFill>
                  <a:srgbClr val="000000"/>
                </a:solidFill>
              </a:defRPr>
            </a:pPr>
            <a:r>
              <a:rPr sz="6840" cap="all">
                <a:solidFill>
                  <a:srgbClr val="535353"/>
                </a:solidFill>
              </a:rPr>
              <a:t>Successes and failures</a:t>
            </a:r>
          </a:p>
        </p:txBody>
      </p:sp>
      <p:sp>
        <p:nvSpPr>
          <p:cNvPr id="37" name="Shape 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578358">
              <a:defRPr sz="3762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762">
                <a:solidFill>
                  <a:srgbClr val="535353"/>
                </a:solidFill>
              </a:rPr>
              <a:t>Penicillin, DNA, the telephone, and Wardenclyffe Tower</a:t>
            </a:r>
          </a:p>
        </p:txBody>
      </p:sp>
      <p:pic>
        <p:nvPicPr>
          <p:cNvPr id="38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19014" y="4070396"/>
            <a:ext cx="6317854" cy="3063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86799" y="584200"/>
            <a:ext cx="5182284" cy="3247564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hape 40"/>
          <p:cNvSpPr/>
          <p:nvPr/>
        </p:nvSpPr>
        <p:spPr>
          <a:xfrm>
            <a:off x="1757610" y="2730117"/>
            <a:ext cx="1971180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35353"/>
                </a:solidFill>
              </a:rPr>
              <a:t>Alexander Fleming</a:t>
            </a:r>
          </a:p>
        </p:txBody>
      </p:sp>
      <p:sp>
        <p:nvSpPr>
          <p:cNvPr id="41" name="Shape 41"/>
          <p:cNvSpPr/>
          <p:nvPr/>
        </p:nvSpPr>
        <p:spPr>
          <a:xfrm>
            <a:off x="6612335" y="772881"/>
            <a:ext cx="127292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35353"/>
                </a:solidFill>
              </a:rPr>
              <a:t>Nikola Tesla</a:t>
            </a:r>
          </a:p>
        </p:txBody>
      </p:sp>
      <p:sp>
        <p:nvSpPr>
          <p:cNvPr id="42" name="Shape 42"/>
          <p:cNvSpPr/>
          <p:nvPr/>
        </p:nvSpPr>
        <p:spPr>
          <a:xfrm>
            <a:off x="9626054" y="4832349"/>
            <a:ext cx="193149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35353"/>
                </a:solidFill>
              </a:rPr>
              <a:t>Watson and Crick</a:t>
            </a:r>
          </a:p>
        </p:txBody>
      </p:sp>
      <p:pic>
        <p:nvPicPr>
          <p:cNvPr id="43" name="pasted-image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4694" y="4059575"/>
            <a:ext cx="4496814" cy="2644497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hape 44"/>
          <p:cNvSpPr/>
          <p:nvPr/>
        </p:nvSpPr>
        <p:spPr>
          <a:xfrm>
            <a:off x="4659262" y="5968999"/>
            <a:ext cx="2517876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35353"/>
                </a:solidFill>
              </a:rPr>
              <a:t>Alexander Graham Bell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35353"/>
                </a:solidFill>
              </a:rPr>
              <a:t>Elisha Gray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Why do we Write ?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o.c.a.r.F.</a:t>
            </a:r>
          </a:p>
        </p:txBody>
      </p:sp>
      <p:sp>
        <p:nvSpPr>
          <p:cNvPr id="52" name="Shape 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502412">
              <a:spcBef>
                <a:spcPts val="3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956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O</a:t>
            </a:r>
            <a:r>
              <a:rPr sz="3956">
                <a:solidFill>
                  <a:srgbClr val="535353"/>
                </a:solidFill>
              </a:rPr>
              <a:t>pportunity -  something awesome is happening, exploit it</a:t>
            </a:r>
          </a:p>
          <a:p>
            <a:pPr marL="0" lvl="0" indent="0" defTabSz="502412">
              <a:spcBef>
                <a:spcPts val="3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956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C</a:t>
            </a:r>
            <a:r>
              <a:rPr sz="3956">
                <a:solidFill>
                  <a:srgbClr val="535353"/>
                </a:solidFill>
              </a:rPr>
              <a:t>hallenge -  it’s difficult though, why haven’t other people done it?</a:t>
            </a:r>
          </a:p>
          <a:p>
            <a:pPr marL="0" lvl="0" indent="0" defTabSz="502412">
              <a:spcBef>
                <a:spcPts val="3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956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A</a:t>
            </a:r>
            <a:r>
              <a:rPr sz="3956">
                <a:solidFill>
                  <a:srgbClr val="535353"/>
                </a:solidFill>
              </a:rPr>
              <a:t>ction -  what did you do that was so awesome?</a:t>
            </a:r>
          </a:p>
          <a:p>
            <a:pPr marL="0" lvl="0" indent="0" defTabSz="502412">
              <a:spcBef>
                <a:spcPts val="3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956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R</a:t>
            </a:r>
            <a:r>
              <a:rPr sz="3956">
                <a:solidFill>
                  <a:srgbClr val="535353"/>
                </a:solidFill>
              </a:rPr>
              <a:t>esolution -  your result, and why it’s awesome</a:t>
            </a:r>
          </a:p>
          <a:p>
            <a:pPr marL="0" lvl="0" indent="0" defTabSz="502412">
              <a:spcBef>
                <a:spcPts val="3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956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F</a:t>
            </a:r>
            <a:r>
              <a:rPr sz="3956">
                <a:solidFill>
                  <a:srgbClr val="535353"/>
                </a:solidFill>
              </a:rPr>
              <a:t>uture - how can we use your result to change the world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1-001_M_1611x1432.png"/>
          <p:cNvPicPr/>
          <p:nvPr/>
        </p:nvPicPr>
        <p:blipFill>
          <a:blip r:embed="rId2">
            <a:extLst/>
          </a:blip>
          <a:srcRect l="17460" t="543" r="15575" b="11264"/>
          <a:stretch>
            <a:fillRect/>
          </a:stretch>
        </p:blipFill>
        <p:spPr>
          <a:xfrm>
            <a:off x="7505700" y="2781300"/>
            <a:ext cx="5283200" cy="6184900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Example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xfrm>
            <a:off x="215900" y="2399357"/>
            <a:ext cx="7234139" cy="6876654"/>
          </a:xfrm>
          <a:prstGeom prst="rect">
            <a:avLst/>
          </a:prstGeom>
        </p:spPr>
        <p:txBody>
          <a:bodyPr anchor="t"/>
          <a:lstStyle/>
          <a:p>
            <a:pPr marL="0" lvl="1" indent="217170" algn="just" defTabSz="554990">
              <a:spcBef>
                <a:spcPts val="36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609">
                <a:solidFill>
                  <a:srgbClr val="535353"/>
                </a:solidFill>
              </a:rPr>
              <a:t>Currently the automotive industry is at a turning point from gas to electric powered vehicles. With battery technology lacking, this burgeoning trend has not yet allowed motorcycles to adapt fully electric engines. Here, a design is presented for an ultra long-life Lithium ion battery. Our revolutionary battery will allow the development of higher power wireless technologies and engines,  dramatically improving mobile device longevity and portability.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Your turn!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1270000" y="5689600"/>
            <a:ext cx="10464800" cy="50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535353"/>
                </a:solidFill>
              </a:rPr>
              <a:t>— Albert Einstein </a:t>
            </a:r>
          </a:p>
        </p:txBody>
      </p:sp>
      <p:sp>
        <p:nvSpPr>
          <p:cNvPr id="61" name="Shape 61"/>
          <p:cNvSpPr/>
          <p:nvPr/>
        </p:nvSpPr>
        <p:spPr>
          <a:xfrm>
            <a:off x="1270000" y="3879849"/>
            <a:ext cx="1046480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“If we knew what it was we were doing, it would not be called research, would it?”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</Words>
  <Application>Microsoft Macintosh PowerPoint</Application>
  <PresentationFormat>Custom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Gill Sans Light</vt:lpstr>
      <vt:lpstr>Gill Sans SemiBold</vt:lpstr>
      <vt:lpstr>Helvetica Neue</vt:lpstr>
      <vt:lpstr>Showroom</vt:lpstr>
      <vt:lpstr>Scientific writing</vt:lpstr>
      <vt:lpstr>Successes and failures</vt:lpstr>
      <vt:lpstr>Why do we Write ?</vt:lpstr>
      <vt:lpstr>PowerPoint Presentation</vt:lpstr>
      <vt:lpstr>o.c.a.r.F.</vt:lpstr>
      <vt:lpstr>Example</vt:lpstr>
      <vt:lpstr>Your turn!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writing</dc:title>
  <cp:lastModifiedBy>Gregory Kiar</cp:lastModifiedBy>
  <cp:revision>1</cp:revision>
  <dcterms:modified xsi:type="dcterms:W3CDTF">2016-01-04T19:25:36Z</dcterms:modified>
</cp:coreProperties>
</file>